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font" Target="fonts/Play-regular.fntdata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8c52dc3e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8c52dc3e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8c52dc3e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8c52dc3e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8c52dc3eb_1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08c52dc3eb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8c52dc3eb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08c52dc3eb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8c52dc3eb_1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08c52dc3eb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8c52dc3eb_1_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08c52dc3eb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8c52dc3eb_1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08c52dc3eb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8c52dc3eb_1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08c52dc3eb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8c52dc3eb_1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08c52dc3eb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8c52dc3eb_1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08c52dc3eb_1_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08c52dc3eb_1_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8c52dc3eb_1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08c52dc3eb_1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08c52dc3eb_1_1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000" y="2633989"/>
            <a:ext cx="2637976" cy="233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850" y="2462675"/>
            <a:ext cx="2848150" cy="267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025" y="0"/>
            <a:ext cx="2637976" cy="233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637987" cy="22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19343"/>
            <a:ext cx="2848150" cy="252010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/>
        </p:nvSpPr>
        <p:spPr>
          <a:xfrm>
            <a:off x="3147900" y="589875"/>
            <a:ext cx="2848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Results of the analysis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Of 1 .CSV file: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hora sabemos que E.T., el extraterrestre fue rodada como los niños piensan  que se hacen las películas" id="216" name="Google Shape;216;p37"/>
          <p:cNvPicPr preferRelativeResize="0"/>
          <p:nvPr/>
        </p:nvPicPr>
        <p:blipFill rotWithShape="1">
          <a:blip r:embed="rId3">
            <a:alphaModFix amt="50000"/>
          </a:blip>
          <a:srcRect b="22486" l="0" r="0" t="2514"/>
          <a:stretch/>
        </p:blipFill>
        <p:spPr>
          <a:xfrm>
            <a:off x="15" y="1"/>
            <a:ext cx="91439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 txBox="1"/>
          <p:nvPr>
            <p:ph type="title"/>
          </p:nvPr>
        </p:nvSpPr>
        <p:spPr>
          <a:xfrm>
            <a:off x="1143000" y="1844397"/>
            <a:ext cx="68580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Play"/>
              <a:buNone/>
            </a:pPr>
            <a:r>
              <a:rPr lang="en" sz="4500">
                <a:solidFill>
                  <a:srgbClr val="FFFFFF"/>
                </a:solidFill>
              </a:rPr>
              <a:t>Thanks</a:t>
            </a:r>
            <a:r>
              <a:rPr lang="en" sz="4500">
                <a:solidFill>
                  <a:srgbClr val="FFFFFF"/>
                </a:solidFill>
              </a:rPr>
              <a:t> for your Time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lanet in space with stars and a planet in the background&#10;&#10;Description automatically generated" id="147" name="Google Shape;147;p28"/>
          <p:cNvPicPr preferRelativeResize="0"/>
          <p:nvPr/>
        </p:nvPicPr>
        <p:blipFill rotWithShape="1">
          <a:blip r:embed="rId3">
            <a:alphaModFix/>
          </a:blip>
          <a:srcRect b="2916" l="0" r="0" t="20"/>
          <a:stretch/>
        </p:blipFill>
        <p:spPr>
          <a:xfrm>
            <a:off x="-2857500" y="-2172350"/>
            <a:ext cx="15566210" cy="8754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turno planeta en el espacio oscuro. vector, ilustración de dibujos  animados del planeta saturno 7324795 Vector en Vecteezy" id="148" name="Google Shape;14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494" y="867012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3533861" y="-435708"/>
            <a:ext cx="5610000" cy="2141700"/>
          </a:xfrm>
          <a:prstGeom prst="wedgeEllipseCallout">
            <a:avLst>
              <a:gd fmla="val 15369" name="adj1"/>
              <a:gd fmla="val 7173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Hi, Saturn Here !</a:t>
            </a:r>
            <a:endParaRPr b="1" sz="1800">
              <a:solidFill>
                <a:schemeClr val="lt2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Have you ever wonder</a:t>
            </a:r>
            <a:r>
              <a:rPr b="1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chemeClr val="lt2"/>
                </a:solidFill>
              </a:rPr>
              <a:t>how can we send and receive information </a:t>
            </a:r>
            <a:r>
              <a:rPr b="1" lang="en" sz="1800">
                <a:solidFill>
                  <a:schemeClr val="lt2"/>
                </a:solidFill>
              </a:rPr>
              <a:t>through</a:t>
            </a:r>
            <a:r>
              <a:rPr b="1" lang="en" sz="1800">
                <a:solidFill>
                  <a:schemeClr val="lt2"/>
                </a:solidFill>
              </a:rPr>
              <a:t> space</a:t>
            </a:r>
            <a:r>
              <a:rPr b="1" i="0" lang="en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lanet in space with stars and a planet in the background&#10;&#10;Description automatically generated" id="155" name="Google Shape;155;p29"/>
          <p:cNvPicPr preferRelativeResize="0"/>
          <p:nvPr/>
        </p:nvPicPr>
        <p:blipFill rotWithShape="1">
          <a:blip r:embed="rId3">
            <a:alphaModFix/>
          </a:blip>
          <a:srcRect b="2916" l="0" r="0" t="20"/>
          <a:stretch/>
        </p:blipFill>
        <p:spPr>
          <a:xfrm>
            <a:off x="-5186362" y="-2728912"/>
            <a:ext cx="15566210" cy="8754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turno planeta en el espacio oscuro. vector, ilustración de dibujos  animados del planeta saturno 7324795 Vector en Vecteezy" id="156" name="Google Shape;1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3" y="1468321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/>
          <p:nvPr/>
        </p:nvSpPr>
        <p:spPr>
          <a:xfrm>
            <a:off x="2008324" y="-432950"/>
            <a:ext cx="5610000" cy="2571900"/>
          </a:xfrm>
          <a:prstGeom prst="wedgeEllipseCallout">
            <a:avLst>
              <a:gd fmla="val 24565" name="adj1"/>
              <a:gd fmla="val 7085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Are other planets having </a:t>
            </a:r>
            <a:r>
              <a:rPr b="1" lang="en" sz="1800">
                <a:solidFill>
                  <a:schemeClr val="lt1"/>
                </a:solidFill>
              </a:rPr>
              <a:t>similar</a:t>
            </a:r>
            <a:r>
              <a:rPr b="1" lang="en" sz="1800">
                <a:solidFill>
                  <a:schemeClr val="lt1"/>
                </a:solidFill>
              </a:rPr>
              <a:t> issues as our? How can I know?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Why I would want to know?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Well, let’s go find it…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eva - Minecraft Wiki" id="166" name="Google Shape;166;p31"/>
          <p:cNvPicPr preferRelativeResize="0"/>
          <p:nvPr/>
        </p:nvPicPr>
        <p:blipFill rotWithShape="1">
          <a:blip r:embed="rId3">
            <a:alphaModFix/>
          </a:blip>
          <a:srcRect b="40502" l="6371" r="58227" t="0"/>
          <a:stretch/>
        </p:blipFill>
        <p:spPr>
          <a:xfrm>
            <a:off x="582561" y="-1"/>
            <a:ext cx="3237271" cy="306029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Antorcha - Minecraft Wiki" id="167" name="Google Shape;16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909759">
            <a:off x="2203501" y="1396796"/>
            <a:ext cx="2288765" cy="305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ueva - Minecraft Wiki" id="172" name="Google Shape;172;p32"/>
          <p:cNvPicPr preferRelativeResize="0"/>
          <p:nvPr/>
        </p:nvPicPr>
        <p:blipFill rotWithShape="1">
          <a:blip r:embed="rId3">
            <a:alphaModFix/>
          </a:blip>
          <a:srcRect b="18135" l="60887" r="6209" t="14193"/>
          <a:stretch/>
        </p:blipFill>
        <p:spPr>
          <a:xfrm>
            <a:off x="5326550" y="556753"/>
            <a:ext cx="3008672" cy="348061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73" name="Google Shape;173;p32"/>
          <p:cNvSpPr txBox="1"/>
          <p:nvPr/>
        </p:nvSpPr>
        <p:spPr>
          <a:xfrm>
            <a:off x="5878140" y="816579"/>
            <a:ext cx="22464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Earthquakes are </a:t>
            </a:r>
            <a:r>
              <a:rPr lang="en">
                <a:solidFill>
                  <a:schemeClr val="lt1"/>
                </a:solidFill>
              </a:rPr>
              <a:t>catastrophes</a:t>
            </a:r>
            <a:r>
              <a:rPr lang="en">
                <a:solidFill>
                  <a:schemeClr val="lt1"/>
                </a:solidFill>
              </a:rPr>
              <a:t> that occur in our world when we less expect them.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And, even if we can’t see them, we can feel them deeply.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So, would this still be a problem if a just bought a house in mars?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torcha - Minecraft Wiki" id="174" name="Google Shape;17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187732">
            <a:off x="3973308" y="2392313"/>
            <a:ext cx="2288765" cy="305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ÍTICA | E.T.: O Extraterrestre" id="179" name="Google Shape;1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28912" y="0"/>
            <a:ext cx="11872913" cy="582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>
            <p:ph type="title"/>
          </p:nvPr>
        </p:nvSpPr>
        <p:spPr>
          <a:xfrm>
            <a:off x="-1206975" y="2406475"/>
            <a:ext cx="8067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In order to answer that, we present to you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1" y="0"/>
            <a:ext cx="6391835" cy="17144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4"/>
          <p:cNvSpPr txBox="1"/>
          <p:nvPr>
            <p:ph type="title"/>
          </p:nvPr>
        </p:nvSpPr>
        <p:spPr>
          <a:xfrm>
            <a:off x="571352" y="262647"/>
            <a:ext cx="3485178" cy="1218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r>
              <a:rPr lang="en" sz="3000"/>
              <a:t>Pero que es E.T.??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571351" y="1743684"/>
            <a:ext cx="3485179" cy="3023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Extraterrestrial Tremorsense is a user friendly tool that we make with the hope it help </a:t>
            </a:r>
            <a:r>
              <a:rPr lang="en" sz="1400"/>
              <a:t>with</a:t>
            </a:r>
            <a:r>
              <a:rPr lang="en" sz="1400"/>
              <a:t> the understanding of seismic events and their impredicibility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One of the main benefits of this project is to detect in advance earthquakes/earthquakes that could affect research missions in space with robots, as well as to predict the frequency that these earthquakes/earthquakes could generate on a larger or smaller scale.</a:t>
            </a:r>
            <a:endParaRPr sz="1400"/>
          </a:p>
        </p:txBody>
      </p:sp>
      <p:pic>
        <p:nvPicPr>
          <p:cNvPr descr="Luna llena roja" id="190" name="Google Shape;190;p34"/>
          <p:cNvPicPr preferRelativeResize="0"/>
          <p:nvPr/>
        </p:nvPicPr>
        <p:blipFill rotWithShape="1">
          <a:blip r:embed="rId3">
            <a:alphaModFix/>
          </a:blip>
          <a:srcRect b="-2" l="5832" r="34767" t="0"/>
          <a:stretch/>
        </p:blipFill>
        <p:spPr>
          <a:xfrm>
            <a:off x="4572000" y="1"/>
            <a:ext cx="45771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/>
          <p:nvPr/>
        </p:nvSpPr>
        <p:spPr>
          <a:xfrm>
            <a:off x="9506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b="-2" l="5362" r="61079" t="0"/>
          <a:stretch/>
        </p:blipFill>
        <p:spPr>
          <a:xfrm>
            <a:off x="628674" y="247441"/>
            <a:ext cx="2596598" cy="431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b="-2" l="0" r="68061" t="0"/>
          <a:stretch/>
        </p:blipFill>
        <p:spPr>
          <a:xfrm>
            <a:off x="3344699" y="247441"/>
            <a:ext cx="2471321" cy="431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5">
            <a:alphaModFix/>
          </a:blip>
          <a:srcRect b="-1" l="13777" r="52731" t="0"/>
          <a:stretch/>
        </p:blipFill>
        <p:spPr>
          <a:xfrm>
            <a:off x="5935447" y="247441"/>
            <a:ext cx="2579893" cy="431378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 txBox="1"/>
          <p:nvPr/>
        </p:nvSpPr>
        <p:spPr>
          <a:xfrm>
            <a:off x="910763" y="4561225"/>
            <a:ext cx="7339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Three Different Version of the Kalman Filter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